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8803600" cy="43205400"/>
  <p:notesSz cx="7102475" cy="9388475"/>
  <p:defaultTextStyle>
    <a:defPPr>
      <a:defRPr lang="ar-IQ"/>
    </a:defPPr>
    <a:lvl1pPr marL="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21" d="100"/>
          <a:sy n="21" d="100"/>
        </p:scale>
        <p:origin x="2094" y="30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1" tIns="47110" rIns="94221" bIns="471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1" tIns="47110" rIns="94221" bIns="47110" rtlCol="0"/>
          <a:lstStyle>
            <a:lvl1pPr algn="r">
              <a:defRPr sz="1200"/>
            </a:lvl1pPr>
          </a:lstStyle>
          <a:p>
            <a:fld id="{581A5EDA-7396-4E9F-B8DB-2115AA053D2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69424"/>
          </a:xfrm>
          <a:prstGeom prst="rect">
            <a:avLst/>
          </a:prstGeom>
        </p:spPr>
        <p:txBody>
          <a:bodyPr vert="horz" lIns="94221" tIns="47110" rIns="94221" bIns="471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3"/>
            <a:ext cx="3077739" cy="469424"/>
          </a:xfrm>
          <a:prstGeom prst="rect">
            <a:avLst/>
          </a:prstGeom>
        </p:spPr>
        <p:txBody>
          <a:bodyPr vert="horz" lIns="94221" tIns="47110" rIns="94221" bIns="47110" rtlCol="0" anchor="b"/>
          <a:lstStyle>
            <a:lvl1pPr algn="r">
              <a:defRPr sz="1200"/>
            </a:lvl1pPr>
          </a:lstStyle>
          <a:p>
            <a:fld id="{BEF04EB6-8CA7-4C52-BD23-C5A326869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78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1" tIns="47110" rIns="94221" bIns="471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1" tIns="47110" rIns="94221" bIns="47110" rtlCol="0"/>
          <a:lstStyle>
            <a:lvl1pPr algn="r">
              <a:defRPr sz="1200"/>
            </a:lvl1pPr>
          </a:lstStyle>
          <a:p>
            <a:fld id="{DE27D1BA-DDAB-4524-8876-B474803024BA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78075" y="704850"/>
            <a:ext cx="23463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0" rIns="94221" bIns="471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1" tIns="47110" rIns="94221" bIns="471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69424"/>
          </a:xfrm>
          <a:prstGeom prst="rect">
            <a:avLst/>
          </a:prstGeom>
        </p:spPr>
        <p:txBody>
          <a:bodyPr vert="horz" lIns="94221" tIns="47110" rIns="94221" bIns="471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3"/>
            <a:ext cx="3077739" cy="469424"/>
          </a:xfrm>
          <a:prstGeom prst="rect">
            <a:avLst/>
          </a:prstGeom>
        </p:spPr>
        <p:txBody>
          <a:bodyPr vert="horz" lIns="94221" tIns="47110" rIns="94221" bIns="47110" rtlCol="0" anchor="b"/>
          <a:lstStyle>
            <a:lvl1pPr algn="r">
              <a:defRPr sz="1200"/>
            </a:lvl1pPr>
          </a:lstStyle>
          <a:p>
            <a:fld id="{B851B6FF-FF44-4AFC-9958-D3D81081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22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1B6FF-FF44-4AFC-9958-D3D810813B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46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2610" y="1730222"/>
            <a:ext cx="6480810" cy="368646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180" y="1730222"/>
            <a:ext cx="18962370" cy="368646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18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4183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F285B-4E7A-48A3-8883-C630B1F69C05}" type="datetimeFigureOut">
              <a:rPr lang="ar-IQ" smtClean="0"/>
              <a:t>05/04/1446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4110D-6F4D-462C-97F9-AF2D941EED7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114800" rtl="1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r" defTabSz="4114800" rtl="1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r" defTabSz="4114800" rtl="1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r" defTabSz="4114800" rtl="1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r" defTabSz="4114800" rtl="1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r" defTabSz="4114800" rtl="1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r" defTabSz="4114800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r" defTabSz="4114800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r" defTabSz="4114800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r" defTabSz="4114800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r" defTabSz="4114800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8803600" cy="43205400"/>
          </a:xfrm>
          <a:prstGeom prst="rect">
            <a:avLst/>
          </a:prstGeom>
          <a:noFill/>
          <a:ln w="260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Rectangle 11"/>
          <p:cNvSpPr/>
          <p:nvPr/>
        </p:nvSpPr>
        <p:spPr>
          <a:xfrm>
            <a:off x="734208" y="7057084"/>
            <a:ext cx="27431278" cy="35309077"/>
          </a:xfrm>
          <a:prstGeom prst="rect">
            <a:avLst/>
          </a:prstGeom>
          <a:solidFill>
            <a:schemeClr val="bg1">
              <a:lumMod val="95000"/>
            </a:schemeClr>
          </a:solidFill>
          <a:ln w="1778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ربع نص 5"/>
          <p:cNvSpPr txBox="1"/>
          <p:nvPr/>
        </p:nvSpPr>
        <p:spPr>
          <a:xfrm>
            <a:off x="2952528" y="30819724"/>
            <a:ext cx="9073008" cy="895629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just"/>
            <a:endParaRPr lang="ar-SA" sz="4800" b="1" dirty="0" smtClean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 smtClean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 smtClean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 smtClean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 smtClean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4800" b="1" dirty="0" smtClean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32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3"/>
          <p:cNvSpPr/>
          <p:nvPr/>
        </p:nvSpPr>
        <p:spPr>
          <a:xfrm>
            <a:off x="6792100" y="3818750"/>
            <a:ext cx="1437845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IQ" sz="96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معــرض </a:t>
            </a:r>
            <a:r>
              <a:rPr lang="ar-SA" sz="9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براءات </a:t>
            </a:r>
            <a:r>
              <a:rPr lang="ar-SA" sz="9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الاختراع والنماذج </a:t>
            </a:r>
            <a:r>
              <a:rPr lang="ar-SA" sz="9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الصناعية</a:t>
            </a:r>
            <a:r>
              <a:rPr lang="en-US" sz="9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9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السابع </a:t>
            </a:r>
            <a:endParaRPr lang="ar-IQ" sz="96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IQ" sz="9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10/ 12 / 2024</a:t>
            </a:r>
            <a:endParaRPr lang="en-US" sz="96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808512" y="8569252"/>
            <a:ext cx="23176422" cy="331831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4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18506256" y="17714268"/>
            <a:ext cx="29193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60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ملخص الاختراع</a:t>
            </a:r>
            <a:endParaRPr lang="en-US" sz="6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2969648" y="19066384"/>
            <a:ext cx="8920624" cy="9125174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ar-IQ" sz="4800" b="1" dirty="0"/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12968029" y="19082420"/>
            <a:ext cx="13016906" cy="9125174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6"/>
          <p:cNvSpPr/>
          <p:nvPr/>
        </p:nvSpPr>
        <p:spPr>
          <a:xfrm>
            <a:off x="5897417" y="28592700"/>
            <a:ext cx="403988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الغاية من البراءة </a:t>
            </a:r>
          </a:p>
          <a:p>
            <a:pPr algn="ctr"/>
            <a:r>
              <a:rPr lang="ar-SA" sz="6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والجدوى الاقتصادية لها</a:t>
            </a:r>
            <a:endParaRPr lang="en-US" sz="6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68029" y="30858909"/>
            <a:ext cx="13099067" cy="88177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408" y="1469512"/>
            <a:ext cx="4608512" cy="4467435"/>
          </a:xfrm>
          <a:prstGeom prst="rect">
            <a:avLst/>
          </a:prstGeom>
        </p:spPr>
      </p:pic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880520" y="12969291"/>
            <a:ext cx="23104414" cy="4600961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ar-IQ" sz="4800" b="1" dirty="0"/>
          </a:p>
        </p:txBody>
      </p:sp>
      <p:sp>
        <p:nvSpPr>
          <p:cNvPr id="27" name="Rectangle 6"/>
          <p:cNvSpPr/>
          <p:nvPr/>
        </p:nvSpPr>
        <p:spPr>
          <a:xfrm>
            <a:off x="5544816" y="17930292"/>
            <a:ext cx="22204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صورة البراءة</a:t>
            </a:r>
            <a:endParaRPr lang="en-US" sz="6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1" name="Rectangle 5"/>
          <p:cNvSpPr/>
          <p:nvPr/>
        </p:nvSpPr>
        <p:spPr>
          <a:xfrm>
            <a:off x="12820592" y="11953628"/>
            <a:ext cx="240001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60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اسماء </a:t>
            </a:r>
            <a:r>
              <a:rPr lang="ar-IQ" sz="6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المخترعين</a:t>
            </a:r>
            <a:endParaRPr lang="en-US" sz="6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893663" y="29372013"/>
            <a:ext cx="69411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6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اشكال ومقاطع توضيح</a:t>
            </a:r>
            <a:endParaRPr lang="en-US" sz="66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8408" y="1469512"/>
            <a:ext cx="4699160" cy="4619053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0272" y="207877"/>
            <a:ext cx="3735664" cy="3395794"/>
          </a:xfrm>
          <a:prstGeom prst="rect">
            <a:avLst/>
          </a:prstGeom>
        </p:spPr>
      </p:pic>
      <p:sp>
        <p:nvSpPr>
          <p:cNvPr id="22" name="Rectangle 5"/>
          <p:cNvSpPr/>
          <p:nvPr/>
        </p:nvSpPr>
        <p:spPr>
          <a:xfrm>
            <a:off x="12641055" y="7483521"/>
            <a:ext cx="268054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6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عنوان الاختراع</a:t>
            </a:r>
            <a:endParaRPr lang="en-US" sz="6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51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633</TotalTime>
  <Words>29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Arabic Typesetting</vt:lpstr>
      <vt:lpstr>Arial</vt:lpstr>
      <vt:lpstr>Calibri</vt:lpstr>
      <vt:lpstr>Times New Roman</vt:lpstr>
      <vt:lpstr>Theme1</vt:lpstr>
      <vt:lpstr>PowerPoint Presentation</vt:lpstr>
    </vt:vector>
  </TitlesOfParts>
  <Company>Enjoy My Fine Releases.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HP</cp:lastModifiedBy>
  <cp:revision>79</cp:revision>
  <cp:lastPrinted>2024-10-08T08:07:00Z</cp:lastPrinted>
  <dcterms:created xsi:type="dcterms:W3CDTF">2019-04-27T18:20:03Z</dcterms:created>
  <dcterms:modified xsi:type="dcterms:W3CDTF">2024-10-08T08:07:42Z</dcterms:modified>
</cp:coreProperties>
</file>